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72" r:id="rId9"/>
    <p:sldId id="273" r:id="rId10"/>
    <p:sldId id="262" r:id="rId11"/>
    <p:sldId id="277" r:id="rId12"/>
    <p:sldId id="261" r:id="rId13"/>
    <p:sldId id="269" r:id="rId14"/>
    <p:sldId id="263" r:id="rId15"/>
    <p:sldId id="270" r:id="rId16"/>
    <p:sldId id="275" r:id="rId17"/>
    <p:sldId id="274" r:id="rId18"/>
    <p:sldId id="276" r:id="rId19"/>
    <p:sldId id="27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AD4"/>
    <a:srgbClr val="0CA9D3"/>
    <a:srgbClr val="003399"/>
    <a:srgbClr val="00205C"/>
    <a:srgbClr val="009999"/>
    <a:srgbClr val="339966"/>
    <a:srgbClr val="008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4410F-45C6-4FE6-969D-36C898926A88}" v="1" dt="2023-11-01T22:30:07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93883" autoAdjust="0"/>
  </p:normalViewPr>
  <p:slideViewPr>
    <p:cSldViewPr>
      <p:cViewPr varScale="1">
        <p:scale>
          <a:sx n="70" d="100"/>
          <a:sy n="70" d="100"/>
        </p:scale>
        <p:origin x="8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322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field,Charles R" userId="8117459c-4ee8-43d5-916c-0bdddb72ce10" providerId="ADAL" clId="{BF34410F-45C6-4FE6-969D-36C898926A88}"/>
    <pc:docChg chg="undo redo custSel addSld delSld modSld sldOrd">
      <pc:chgData name="Mayfield,Charles R" userId="8117459c-4ee8-43d5-916c-0bdddb72ce10" providerId="ADAL" clId="{BF34410F-45C6-4FE6-969D-36C898926A88}" dt="2023-11-03T21:20:46.392" v="5234" actId="1035"/>
      <pc:docMkLst>
        <pc:docMk/>
      </pc:docMkLst>
      <pc:sldChg chg="modSp new mod">
        <pc:chgData name="Mayfield,Charles R" userId="8117459c-4ee8-43d5-916c-0bdddb72ce10" providerId="ADAL" clId="{BF34410F-45C6-4FE6-969D-36C898926A88}" dt="2023-11-01T21:13:18.174" v="122" actId="1076"/>
        <pc:sldMkLst>
          <pc:docMk/>
          <pc:sldMk cId="2589644106" sldId="256"/>
        </pc:sldMkLst>
        <pc:spChg chg="mod">
          <ac:chgData name="Mayfield,Charles R" userId="8117459c-4ee8-43d5-916c-0bdddb72ce10" providerId="ADAL" clId="{BF34410F-45C6-4FE6-969D-36C898926A88}" dt="2023-11-01T21:13:18.174" v="122" actId="1076"/>
          <ac:spMkLst>
            <pc:docMk/>
            <pc:sldMk cId="2589644106" sldId="256"/>
            <ac:spMk id="2" creationId="{91F138F7-276F-6009-7A88-D2019A9773F7}"/>
          </ac:spMkLst>
        </pc:spChg>
        <pc:spChg chg="mod">
          <ac:chgData name="Mayfield,Charles R" userId="8117459c-4ee8-43d5-916c-0bdddb72ce10" providerId="ADAL" clId="{BF34410F-45C6-4FE6-969D-36C898926A88}" dt="2023-11-01T21:12:36.095" v="23" actId="20577"/>
          <ac:spMkLst>
            <pc:docMk/>
            <pc:sldMk cId="2589644106" sldId="256"/>
            <ac:spMk id="5" creationId="{D1FCDA31-5B9D-D7BB-1FBF-17D2BAF6E39C}"/>
          </ac:spMkLst>
        </pc:spChg>
      </pc:sldChg>
      <pc:sldChg chg="delSp modSp new mod">
        <pc:chgData name="Mayfield,Charles R" userId="8117459c-4ee8-43d5-916c-0bdddb72ce10" providerId="ADAL" clId="{BF34410F-45C6-4FE6-969D-36C898926A88}" dt="2023-11-01T21:18:12.390" v="455" actId="20577"/>
        <pc:sldMkLst>
          <pc:docMk/>
          <pc:sldMk cId="2835222091" sldId="257"/>
        </pc:sldMkLst>
        <pc:spChg chg="mod">
          <ac:chgData name="Mayfield,Charles R" userId="8117459c-4ee8-43d5-916c-0bdddb72ce10" providerId="ADAL" clId="{BF34410F-45C6-4FE6-969D-36C898926A88}" dt="2023-11-01T21:13:36.893" v="162" actId="20577"/>
          <ac:spMkLst>
            <pc:docMk/>
            <pc:sldMk cId="2835222091" sldId="257"/>
            <ac:spMk id="2" creationId="{66CA213A-A563-738D-A132-7894D126B08D}"/>
          </ac:spMkLst>
        </pc:spChg>
        <pc:spChg chg="mod">
          <ac:chgData name="Mayfield,Charles R" userId="8117459c-4ee8-43d5-916c-0bdddb72ce10" providerId="ADAL" clId="{BF34410F-45C6-4FE6-969D-36C898926A88}" dt="2023-11-01T21:14:08.188" v="205" actId="20577"/>
          <ac:spMkLst>
            <pc:docMk/>
            <pc:sldMk cId="2835222091" sldId="257"/>
            <ac:spMk id="3" creationId="{841DCCAC-CD1F-6568-F52E-5CC168276D9D}"/>
          </ac:spMkLst>
        </pc:spChg>
        <pc:spChg chg="mod">
          <ac:chgData name="Mayfield,Charles R" userId="8117459c-4ee8-43d5-916c-0bdddb72ce10" providerId="ADAL" clId="{BF34410F-45C6-4FE6-969D-36C898926A88}" dt="2023-11-01T21:18:12.390" v="455" actId="20577"/>
          <ac:spMkLst>
            <pc:docMk/>
            <pc:sldMk cId="2835222091" sldId="257"/>
            <ac:spMk id="4" creationId="{14F45596-F6B7-E920-F4BC-6AB6023160C0}"/>
          </ac:spMkLst>
        </pc:spChg>
        <pc:spChg chg="del">
          <ac:chgData name="Mayfield,Charles R" userId="8117459c-4ee8-43d5-916c-0bdddb72ce10" providerId="ADAL" clId="{BF34410F-45C6-4FE6-969D-36C898926A88}" dt="2023-11-01T21:15:05.531" v="342" actId="478"/>
          <ac:spMkLst>
            <pc:docMk/>
            <pc:sldMk cId="2835222091" sldId="257"/>
            <ac:spMk id="5" creationId="{C77CA70F-D741-CC5A-47F9-AF23132DFBFB}"/>
          </ac:spMkLst>
        </pc:spChg>
        <pc:spChg chg="del">
          <ac:chgData name="Mayfield,Charles R" userId="8117459c-4ee8-43d5-916c-0bdddb72ce10" providerId="ADAL" clId="{BF34410F-45C6-4FE6-969D-36C898926A88}" dt="2023-11-01T21:15:06.635" v="343" actId="478"/>
          <ac:spMkLst>
            <pc:docMk/>
            <pc:sldMk cId="2835222091" sldId="257"/>
            <ac:spMk id="6" creationId="{6DD9DC87-5056-4FA2-280B-6E5FE28EE053}"/>
          </ac:spMkLst>
        </pc:spChg>
      </pc:sldChg>
      <pc:sldChg chg="modSp add mod">
        <pc:chgData name="Mayfield,Charles R" userId="8117459c-4ee8-43d5-916c-0bdddb72ce10" providerId="ADAL" clId="{BF34410F-45C6-4FE6-969D-36C898926A88}" dt="2023-11-01T21:22:21.766" v="752" actId="20577"/>
        <pc:sldMkLst>
          <pc:docMk/>
          <pc:sldMk cId="3079613106" sldId="258"/>
        </pc:sldMkLst>
        <pc:spChg chg="mod">
          <ac:chgData name="Mayfield,Charles R" userId="8117459c-4ee8-43d5-916c-0bdddb72ce10" providerId="ADAL" clId="{BF34410F-45C6-4FE6-969D-36C898926A88}" dt="2023-11-01T21:22:21.766" v="752" actId="20577"/>
          <ac:spMkLst>
            <pc:docMk/>
            <pc:sldMk cId="3079613106" sldId="258"/>
            <ac:spMk id="4" creationId="{14F45596-F6B7-E920-F4BC-6AB6023160C0}"/>
          </ac:spMkLst>
        </pc:spChg>
      </pc:sldChg>
      <pc:sldChg chg="addSp delSp modSp new mod">
        <pc:chgData name="Mayfield,Charles R" userId="8117459c-4ee8-43d5-916c-0bdddb72ce10" providerId="ADAL" clId="{BF34410F-45C6-4FE6-969D-36C898926A88}" dt="2023-11-02T17:12:43.730" v="5084" actId="1076"/>
        <pc:sldMkLst>
          <pc:docMk/>
          <pc:sldMk cId="3536591889" sldId="259"/>
        </pc:sldMkLst>
        <pc:spChg chg="mod">
          <ac:chgData name="Mayfield,Charles R" userId="8117459c-4ee8-43d5-916c-0bdddb72ce10" providerId="ADAL" clId="{BF34410F-45C6-4FE6-969D-36C898926A88}" dt="2023-11-01T21:23:33.085" v="801" actId="20577"/>
          <ac:spMkLst>
            <pc:docMk/>
            <pc:sldMk cId="3536591889" sldId="259"/>
            <ac:spMk id="2" creationId="{B097D30E-E113-F57A-0859-99AE2DC0118F}"/>
          </ac:spMkLst>
        </pc:spChg>
        <pc:spChg chg="mod">
          <ac:chgData name="Mayfield,Charles R" userId="8117459c-4ee8-43d5-916c-0bdddb72ce10" providerId="ADAL" clId="{BF34410F-45C6-4FE6-969D-36C898926A88}" dt="2023-11-01T22:07:44.022" v="1402" actId="20577"/>
          <ac:spMkLst>
            <pc:docMk/>
            <pc:sldMk cId="3536591889" sldId="259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2T17:11:58.309" v="5082" actId="115"/>
          <ac:spMkLst>
            <pc:docMk/>
            <pc:sldMk cId="3536591889" sldId="259"/>
            <ac:spMk id="4" creationId="{99CC4442-71CC-CDE6-272A-2C5E63637564}"/>
          </ac:spMkLst>
        </pc:spChg>
        <pc:spChg chg="del mod">
          <ac:chgData name="Mayfield,Charles R" userId="8117459c-4ee8-43d5-916c-0bdddb72ce10" providerId="ADAL" clId="{BF34410F-45C6-4FE6-969D-36C898926A88}" dt="2023-11-01T21:53:54.153" v="957" actId="478"/>
          <ac:spMkLst>
            <pc:docMk/>
            <pc:sldMk cId="3536591889" sldId="259"/>
            <ac:spMk id="5" creationId="{04D551DC-DCBE-F720-53E4-666182304DE7}"/>
          </ac:spMkLst>
        </pc:spChg>
        <pc:spChg chg="del mod">
          <ac:chgData name="Mayfield,Charles R" userId="8117459c-4ee8-43d5-916c-0bdddb72ce10" providerId="ADAL" clId="{BF34410F-45C6-4FE6-969D-36C898926A88}" dt="2023-11-01T21:53:54.153" v="957" actId="478"/>
          <ac:spMkLst>
            <pc:docMk/>
            <pc:sldMk cId="3536591889" sldId="259"/>
            <ac:spMk id="6" creationId="{397FDD0B-CB7A-5426-ABEC-89405600908E}"/>
          </ac:spMkLst>
        </pc:spChg>
        <pc:spChg chg="add del mod">
          <ac:chgData name="Mayfield,Charles R" userId="8117459c-4ee8-43d5-916c-0bdddb72ce10" providerId="ADAL" clId="{BF34410F-45C6-4FE6-969D-36C898926A88}" dt="2023-11-01T21:53:56.783" v="958" actId="478"/>
          <ac:spMkLst>
            <pc:docMk/>
            <pc:sldMk cId="3536591889" sldId="259"/>
            <ac:spMk id="10" creationId="{42EA0BF0-2E2A-4F6B-294B-24A146DF51A1}"/>
          </ac:spMkLst>
        </pc:spChg>
        <pc:spChg chg="add mod">
          <ac:chgData name="Mayfield,Charles R" userId="8117459c-4ee8-43d5-916c-0bdddb72ce10" providerId="ADAL" clId="{BF34410F-45C6-4FE6-969D-36C898926A88}" dt="2023-11-02T17:12:43.730" v="5084" actId="1076"/>
          <ac:spMkLst>
            <pc:docMk/>
            <pc:sldMk cId="3536591889" sldId="259"/>
            <ac:spMk id="11" creationId="{2870710A-ADB4-D625-E6D9-DA1C239F7AA7}"/>
          </ac:spMkLst>
        </pc:spChg>
      </pc:sldChg>
      <pc:sldChg chg="modSp add mod">
        <pc:chgData name="Mayfield,Charles R" userId="8117459c-4ee8-43d5-916c-0bdddb72ce10" providerId="ADAL" clId="{BF34410F-45C6-4FE6-969D-36C898926A88}" dt="2023-11-02T17:23:50.656" v="5153" actId="20577"/>
        <pc:sldMkLst>
          <pc:docMk/>
          <pc:sldMk cId="1726440122" sldId="260"/>
        </pc:sldMkLst>
        <pc:spChg chg="mod">
          <ac:chgData name="Mayfield,Charles R" userId="8117459c-4ee8-43d5-916c-0bdddb72ce10" providerId="ADAL" clId="{BF34410F-45C6-4FE6-969D-36C898926A88}" dt="2023-11-01T22:07:47.014" v="1404" actId="20577"/>
          <ac:spMkLst>
            <pc:docMk/>
            <pc:sldMk cId="1726440122" sldId="260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2T17:23:50.656" v="5153" actId="20577"/>
          <ac:spMkLst>
            <pc:docMk/>
            <pc:sldMk cId="1726440122" sldId="260"/>
            <ac:spMk id="4" creationId="{99CC4442-71CC-CDE6-272A-2C5E63637564}"/>
          </ac:spMkLst>
        </pc:spChg>
      </pc:sldChg>
      <pc:sldChg chg="modSp add mod">
        <pc:chgData name="Mayfield,Charles R" userId="8117459c-4ee8-43d5-916c-0bdddb72ce10" providerId="ADAL" clId="{BF34410F-45C6-4FE6-969D-36C898926A88}" dt="2023-11-01T22:10:29.253" v="1486" actId="20577"/>
        <pc:sldMkLst>
          <pc:docMk/>
          <pc:sldMk cId="657832115" sldId="261"/>
        </pc:sldMkLst>
        <pc:spChg chg="mod">
          <ac:chgData name="Mayfield,Charles R" userId="8117459c-4ee8-43d5-916c-0bdddb72ce10" providerId="ADAL" clId="{BF34410F-45C6-4FE6-969D-36C898926A88}" dt="2023-11-01T22:10:15.509" v="1478" actId="20577"/>
          <ac:spMkLst>
            <pc:docMk/>
            <pc:sldMk cId="657832115" sldId="261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1T22:10:29.253" v="1486" actId="20577"/>
          <ac:spMkLst>
            <pc:docMk/>
            <pc:sldMk cId="657832115" sldId="261"/>
            <ac:spMk id="4" creationId="{99CC4442-71CC-CDE6-272A-2C5E63637564}"/>
          </ac:spMkLst>
        </pc:spChg>
      </pc:sldChg>
      <pc:sldChg chg="delSp modSp new mod">
        <pc:chgData name="Mayfield,Charles R" userId="8117459c-4ee8-43d5-916c-0bdddb72ce10" providerId="ADAL" clId="{BF34410F-45C6-4FE6-969D-36C898926A88}" dt="2023-11-02T16:46:14.991" v="4155" actId="20577"/>
        <pc:sldMkLst>
          <pc:docMk/>
          <pc:sldMk cId="1782896992" sldId="262"/>
        </pc:sldMkLst>
        <pc:spChg chg="mod">
          <ac:chgData name="Mayfield,Charles R" userId="8117459c-4ee8-43d5-916c-0bdddb72ce10" providerId="ADAL" clId="{BF34410F-45C6-4FE6-969D-36C898926A88}" dt="2023-11-01T22:07:01.523" v="1400" actId="313"/>
          <ac:spMkLst>
            <pc:docMk/>
            <pc:sldMk cId="1782896992" sldId="262"/>
            <ac:spMk id="2" creationId="{8F7BCE9F-031F-2B7F-DF91-D08FDD41BEA8}"/>
          </ac:spMkLst>
        </pc:spChg>
        <pc:spChg chg="mod">
          <ac:chgData name="Mayfield,Charles R" userId="8117459c-4ee8-43d5-916c-0bdddb72ce10" providerId="ADAL" clId="{BF34410F-45C6-4FE6-969D-36C898926A88}" dt="2023-11-02T16:45:20.284" v="4012" actId="1035"/>
          <ac:spMkLst>
            <pc:docMk/>
            <pc:sldMk cId="1782896992" sldId="262"/>
            <ac:spMk id="3" creationId="{717267BA-B154-8E50-C760-B8CBBF1F579F}"/>
          </ac:spMkLst>
        </pc:spChg>
        <pc:spChg chg="mod">
          <ac:chgData name="Mayfield,Charles R" userId="8117459c-4ee8-43d5-916c-0bdddb72ce10" providerId="ADAL" clId="{BF34410F-45C6-4FE6-969D-36C898926A88}" dt="2023-11-02T16:46:14.991" v="4155" actId="20577"/>
          <ac:spMkLst>
            <pc:docMk/>
            <pc:sldMk cId="1782896992" sldId="262"/>
            <ac:spMk id="4" creationId="{2C723A23-48C4-C54F-5133-731430EE27CD}"/>
          </ac:spMkLst>
        </pc:spChg>
        <pc:spChg chg="del">
          <ac:chgData name="Mayfield,Charles R" userId="8117459c-4ee8-43d5-916c-0bdddb72ce10" providerId="ADAL" clId="{BF34410F-45C6-4FE6-969D-36C898926A88}" dt="2023-11-01T22:12:25.060" v="1619" actId="478"/>
          <ac:spMkLst>
            <pc:docMk/>
            <pc:sldMk cId="1782896992" sldId="262"/>
            <ac:spMk id="5" creationId="{254C87BC-6F3E-DDD2-BEBA-BD6E4C41CC3D}"/>
          </ac:spMkLst>
        </pc:spChg>
        <pc:spChg chg="del">
          <ac:chgData name="Mayfield,Charles R" userId="8117459c-4ee8-43d5-916c-0bdddb72ce10" providerId="ADAL" clId="{BF34410F-45C6-4FE6-969D-36C898926A88}" dt="2023-11-01T22:12:26.706" v="1620" actId="478"/>
          <ac:spMkLst>
            <pc:docMk/>
            <pc:sldMk cId="1782896992" sldId="262"/>
            <ac:spMk id="6" creationId="{B4A86AF9-D467-3E37-A125-62F47FD2D551}"/>
          </ac:spMkLst>
        </pc:spChg>
      </pc:sldChg>
      <pc:sldChg chg="modSp add mod">
        <pc:chgData name="Mayfield,Charles R" userId="8117459c-4ee8-43d5-916c-0bdddb72ce10" providerId="ADAL" clId="{BF34410F-45C6-4FE6-969D-36C898926A88}" dt="2023-11-01T22:19:04.922" v="2030" actId="404"/>
        <pc:sldMkLst>
          <pc:docMk/>
          <pc:sldMk cId="2574856352" sldId="263"/>
        </pc:sldMkLst>
        <pc:spChg chg="mod">
          <ac:chgData name="Mayfield,Charles R" userId="8117459c-4ee8-43d5-916c-0bdddb72ce10" providerId="ADAL" clId="{BF34410F-45C6-4FE6-969D-36C898926A88}" dt="2023-11-01T22:08:07.190" v="1420" actId="20577"/>
          <ac:spMkLst>
            <pc:docMk/>
            <pc:sldMk cId="2574856352" sldId="263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1T22:19:04.922" v="2030" actId="404"/>
          <ac:spMkLst>
            <pc:docMk/>
            <pc:sldMk cId="2574856352" sldId="263"/>
            <ac:spMk id="4" creationId="{99CC4442-71CC-CDE6-272A-2C5E63637564}"/>
          </ac:spMkLst>
        </pc:spChg>
      </pc:sldChg>
      <pc:sldChg chg="new del">
        <pc:chgData name="Mayfield,Charles R" userId="8117459c-4ee8-43d5-916c-0bdddb72ce10" providerId="ADAL" clId="{BF34410F-45C6-4FE6-969D-36C898926A88}" dt="2023-11-01T22:21:04.932" v="2035" actId="47"/>
        <pc:sldMkLst>
          <pc:docMk/>
          <pc:sldMk cId="366077410" sldId="264"/>
        </pc:sldMkLst>
      </pc:sldChg>
      <pc:sldChg chg="new del">
        <pc:chgData name="Mayfield,Charles R" userId="8117459c-4ee8-43d5-916c-0bdddb72ce10" providerId="ADAL" clId="{BF34410F-45C6-4FE6-969D-36C898926A88}" dt="2023-11-01T22:21:06.065" v="2036" actId="47"/>
        <pc:sldMkLst>
          <pc:docMk/>
          <pc:sldMk cId="4047864086" sldId="265"/>
        </pc:sldMkLst>
      </pc:sldChg>
      <pc:sldChg chg="modSp add mod">
        <pc:chgData name="Mayfield,Charles R" userId="8117459c-4ee8-43d5-916c-0bdddb72ce10" providerId="ADAL" clId="{BF34410F-45C6-4FE6-969D-36C898926A88}" dt="2023-11-01T22:29:44.145" v="2488" actId="122"/>
        <pc:sldMkLst>
          <pc:docMk/>
          <pc:sldMk cId="4134086386" sldId="266"/>
        </pc:sldMkLst>
        <pc:spChg chg="mod">
          <ac:chgData name="Mayfield,Charles R" userId="8117459c-4ee8-43d5-916c-0bdddb72ce10" providerId="ADAL" clId="{BF34410F-45C6-4FE6-969D-36C898926A88}" dt="2023-11-01T22:29:44.145" v="2488" actId="122"/>
          <ac:spMkLst>
            <pc:docMk/>
            <pc:sldMk cId="4134086386" sldId="266"/>
            <ac:spMk id="4" creationId="{99CC4442-71CC-CDE6-272A-2C5E63637564}"/>
          </ac:spMkLst>
        </pc:spChg>
      </pc:sldChg>
      <pc:sldChg chg="modSp add del mod">
        <pc:chgData name="Mayfield,Charles R" userId="8117459c-4ee8-43d5-916c-0bdddb72ce10" providerId="ADAL" clId="{BF34410F-45C6-4FE6-969D-36C898926A88}" dt="2023-11-01T22:24:28.699" v="2293" actId="47"/>
        <pc:sldMkLst>
          <pc:docMk/>
          <pc:sldMk cId="3502637600" sldId="267"/>
        </pc:sldMkLst>
        <pc:spChg chg="mod">
          <ac:chgData name="Mayfield,Charles R" userId="8117459c-4ee8-43d5-916c-0bdddb72ce10" providerId="ADAL" clId="{BF34410F-45C6-4FE6-969D-36C898926A88}" dt="2023-11-01T22:21:54.187" v="2132" actId="20577"/>
          <ac:spMkLst>
            <pc:docMk/>
            <pc:sldMk cId="3502637600" sldId="267"/>
            <ac:spMk id="4" creationId="{99CC4442-71CC-CDE6-272A-2C5E63637564}"/>
          </ac:spMkLst>
        </pc:spChg>
      </pc:sldChg>
      <pc:sldChg chg="modSp add mod ord">
        <pc:chgData name="Mayfield,Charles R" userId="8117459c-4ee8-43d5-916c-0bdddb72ce10" providerId="ADAL" clId="{BF34410F-45C6-4FE6-969D-36C898926A88}" dt="2023-11-02T17:25:46.656" v="5177" actId="20577"/>
        <pc:sldMkLst>
          <pc:docMk/>
          <pc:sldMk cId="281775666" sldId="268"/>
        </pc:sldMkLst>
        <pc:spChg chg="mod">
          <ac:chgData name="Mayfield,Charles R" userId="8117459c-4ee8-43d5-916c-0bdddb72ce10" providerId="ADAL" clId="{BF34410F-45C6-4FE6-969D-36C898926A88}" dt="2023-11-02T17:17:31.110" v="5115"/>
          <ac:spMkLst>
            <pc:docMk/>
            <pc:sldMk cId="281775666" sldId="268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2T17:25:46.656" v="5177" actId="20577"/>
          <ac:spMkLst>
            <pc:docMk/>
            <pc:sldMk cId="281775666" sldId="268"/>
            <ac:spMk id="4" creationId="{99CC4442-71CC-CDE6-272A-2C5E63637564}"/>
          </ac:spMkLst>
        </pc:spChg>
      </pc:sldChg>
      <pc:sldChg chg="modSp add mod ord">
        <pc:chgData name="Mayfield,Charles R" userId="8117459c-4ee8-43d5-916c-0bdddb72ce10" providerId="ADAL" clId="{BF34410F-45C6-4FE6-969D-36C898926A88}" dt="2023-11-01T22:27:10.164" v="2372" actId="20577"/>
        <pc:sldMkLst>
          <pc:docMk/>
          <pc:sldMk cId="2368545255" sldId="269"/>
        </pc:sldMkLst>
        <pc:spChg chg="mod">
          <ac:chgData name="Mayfield,Charles R" userId="8117459c-4ee8-43d5-916c-0bdddb72ce10" providerId="ADAL" clId="{BF34410F-45C6-4FE6-969D-36C898926A88}" dt="2023-11-01T22:26:07.943" v="2336"/>
          <ac:spMkLst>
            <pc:docMk/>
            <pc:sldMk cId="2368545255" sldId="269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1T22:27:10.164" v="2372" actId="20577"/>
          <ac:spMkLst>
            <pc:docMk/>
            <pc:sldMk cId="2368545255" sldId="269"/>
            <ac:spMk id="4" creationId="{99CC4442-71CC-CDE6-272A-2C5E63637564}"/>
          </ac:spMkLst>
        </pc:spChg>
      </pc:sldChg>
      <pc:sldChg chg="modSp add mod ord">
        <pc:chgData name="Mayfield,Charles R" userId="8117459c-4ee8-43d5-916c-0bdddb72ce10" providerId="ADAL" clId="{BF34410F-45C6-4FE6-969D-36C898926A88}" dt="2023-11-01T22:28:17.932" v="2404" actId="20577"/>
        <pc:sldMkLst>
          <pc:docMk/>
          <pc:sldMk cId="1445337116" sldId="270"/>
        </pc:sldMkLst>
        <pc:spChg chg="mod">
          <ac:chgData name="Mayfield,Charles R" userId="8117459c-4ee8-43d5-916c-0bdddb72ce10" providerId="ADAL" clId="{BF34410F-45C6-4FE6-969D-36C898926A88}" dt="2023-11-01T22:27:24.069" v="2373"/>
          <ac:spMkLst>
            <pc:docMk/>
            <pc:sldMk cId="1445337116" sldId="270"/>
            <ac:spMk id="3" creationId="{3B2FA0F7-ECDF-810F-28A8-A75A3F0046E6}"/>
          </ac:spMkLst>
        </pc:spChg>
        <pc:spChg chg="mod">
          <ac:chgData name="Mayfield,Charles R" userId="8117459c-4ee8-43d5-916c-0bdddb72ce10" providerId="ADAL" clId="{BF34410F-45C6-4FE6-969D-36C898926A88}" dt="2023-11-01T22:28:17.932" v="2404" actId="20577"/>
          <ac:spMkLst>
            <pc:docMk/>
            <pc:sldMk cId="1445337116" sldId="270"/>
            <ac:spMk id="4" creationId="{99CC4442-71CC-CDE6-272A-2C5E63637564}"/>
          </ac:spMkLst>
        </pc:spChg>
      </pc:sldChg>
      <pc:sldChg chg="delSp modSp new mod modNotesTx">
        <pc:chgData name="Mayfield,Charles R" userId="8117459c-4ee8-43d5-916c-0bdddb72ce10" providerId="ADAL" clId="{BF34410F-45C6-4FE6-969D-36C898926A88}" dt="2023-11-02T17:27:19.643" v="5183" actId="20577"/>
        <pc:sldMkLst>
          <pc:docMk/>
          <pc:sldMk cId="2628778613" sldId="271"/>
        </pc:sldMkLst>
        <pc:spChg chg="mod">
          <ac:chgData name="Mayfield,Charles R" userId="8117459c-4ee8-43d5-916c-0bdddb72ce10" providerId="ADAL" clId="{BF34410F-45C6-4FE6-969D-36C898926A88}" dt="2023-11-02T16:47:37.310" v="4258" actId="5793"/>
          <ac:spMkLst>
            <pc:docMk/>
            <pc:sldMk cId="2628778613" sldId="271"/>
            <ac:spMk id="2" creationId="{A43C49A9-D630-950E-F4AE-5542901E5736}"/>
          </ac:spMkLst>
        </pc:spChg>
        <pc:spChg chg="mod">
          <ac:chgData name="Mayfield,Charles R" userId="8117459c-4ee8-43d5-916c-0bdddb72ce10" providerId="ADAL" clId="{BF34410F-45C6-4FE6-969D-36C898926A88}" dt="2023-11-02T16:53:19.268" v="4692" actId="20577"/>
          <ac:spMkLst>
            <pc:docMk/>
            <pc:sldMk cId="2628778613" sldId="271"/>
            <ac:spMk id="3" creationId="{8A942AC5-98B0-B93B-9EAD-DA8BC1E01400}"/>
          </ac:spMkLst>
        </pc:spChg>
        <pc:spChg chg="mod">
          <ac:chgData name="Mayfield,Charles R" userId="8117459c-4ee8-43d5-916c-0bdddb72ce10" providerId="ADAL" clId="{BF34410F-45C6-4FE6-969D-36C898926A88}" dt="2023-11-02T16:53:49.544" v="4693" actId="20577"/>
          <ac:spMkLst>
            <pc:docMk/>
            <pc:sldMk cId="2628778613" sldId="271"/>
            <ac:spMk id="4" creationId="{96672EC7-5F1D-1D7E-612C-9F26FD978060}"/>
          </ac:spMkLst>
        </pc:spChg>
        <pc:spChg chg="del">
          <ac:chgData name="Mayfield,Charles R" userId="8117459c-4ee8-43d5-916c-0bdddb72ce10" providerId="ADAL" clId="{BF34410F-45C6-4FE6-969D-36C898926A88}" dt="2023-11-02T16:49:37.227" v="4450" actId="478"/>
          <ac:spMkLst>
            <pc:docMk/>
            <pc:sldMk cId="2628778613" sldId="271"/>
            <ac:spMk id="5" creationId="{ECFAB9B4-8E5E-5C7D-EEC0-FE55DC6AF992}"/>
          </ac:spMkLst>
        </pc:spChg>
        <pc:spChg chg="del">
          <ac:chgData name="Mayfield,Charles R" userId="8117459c-4ee8-43d5-916c-0bdddb72ce10" providerId="ADAL" clId="{BF34410F-45C6-4FE6-969D-36C898926A88}" dt="2023-11-02T16:49:39.288" v="4451" actId="478"/>
          <ac:spMkLst>
            <pc:docMk/>
            <pc:sldMk cId="2628778613" sldId="271"/>
            <ac:spMk id="6" creationId="{3E8C1E84-1DF1-1B31-8B2A-B1E23F813186}"/>
          </ac:spMkLst>
        </pc:spChg>
      </pc:sldChg>
      <pc:sldChg chg="addSp delSp modSp new mod">
        <pc:chgData name="Mayfield,Charles R" userId="8117459c-4ee8-43d5-916c-0bdddb72ce10" providerId="ADAL" clId="{BF34410F-45C6-4FE6-969D-36C898926A88}" dt="2023-11-01T22:40:10.690" v="2608" actId="14100"/>
        <pc:sldMkLst>
          <pc:docMk/>
          <pc:sldMk cId="3207956653" sldId="272"/>
        </pc:sldMkLst>
        <pc:spChg chg="del">
          <ac:chgData name="Mayfield,Charles R" userId="8117459c-4ee8-43d5-916c-0bdddb72ce10" providerId="ADAL" clId="{BF34410F-45C6-4FE6-969D-36C898926A88}" dt="2023-11-01T22:39:55.156" v="2602" actId="22"/>
          <ac:spMkLst>
            <pc:docMk/>
            <pc:sldMk cId="3207956653" sldId="272"/>
            <ac:spMk id="4" creationId="{09FC8079-5780-124B-0101-BE3E98280957}"/>
          </ac:spMkLst>
        </pc:spChg>
        <pc:spChg chg="mod">
          <ac:chgData name="Mayfield,Charles R" userId="8117459c-4ee8-43d5-916c-0bdddb72ce10" providerId="ADAL" clId="{BF34410F-45C6-4FE6-969D-36C898926A88}" dt="2023-11-01T22:37:13.413" v="2601" actId="20577"/>
          <ac:spMkLst>
            <pc:docMk/>
            <pc:sldMk cId="3207956653" sldId="272"/>
            <ac:spMk id="5" creationId="{E7A7BAB9-0750-5493-E844-9F2987DC3EF2}"/>
          </ac:spMkLst>
        </pc:spChg>
        <pc:spChg chg="del">
          <ac:chgData name="Mayfield,Charles R" userId="8117459c-4ee8-43d5-916c-0bdddb72ce10" providerId="ADAL" clId="{BF34410F-45C6-4FE6-969D-36C898926A88}" dt="2023-11-01T22:39:58.745" v="2603" actId="478"/>
          <ac:spMkLst>
            <pc:docMk/>
            <pc:sldMk cId="3207956653" sldId="272"/>
            <ac:spMk id="6" creationId="{6F968B55-C0C1-CA9A-F2FA-C8E2E686B82A}"/>
          </ac:spMkLst>
        </pc:spChg>
        <pc:spChg chg="add del mod">
          <ac:chgData name="Mayfield,Charles R" userId="8117459c-4ee8-43d5-916c-0bdddb72ce10" providerId="ADAL" clId="{BF34410F-45C6-4FE6-969D-36C898926A88}" dt="2023-11-01T22:40:02.128" v="2605" actId="478"/>
          <ac:spMkLst>
            <pc:docMk/>
            <pc:sldMk cId="3207956653" sldId="272"/>
            <ac:spMk id="10" creationId="{A74E12A1-9749-508D-F56D-5E30A09B3FA8}"/>
          </ac:spMkLst>
        </pc:spChg>
        <pc:picChg chg="add del mod ord">
          <ac:chgData name="Mayfield,Charles R" userId="8117459c-4ee8-43d5-916c-0bdddb72ce10" providerId="ADAL" clId="{BF34410F-45C6-4FE6-969D-36C898926A88}" dt="2023-11-01T22:40:00.579" v="2604" actId="478"/>
          <ac:picMkLst>
            <pc:docMk/>
            <pc:sldMk cId="3207956653" sldId="272"/>
            <ac:picMk id="8" creationId="{B9B30DEA-5691-D2BD-8EF5-00ADBC615796}"/>
          </ac:picMkLst>
        </pc:picChg>
        <pc:picChg chg="add mod">
          <ac:chgData name="Mayfield,Charles R" userId="8117459c-4ee8-43d5-916c-0bdddb72ce10" providerId="ADAL" clId="{BF34410F-45C6-4FE6-969D-36C898926A88}" dt="2023-11-01T22:40:10.690" v="2608" actId="14100"/>
          <ac:picMkLst>
            <pc:docMk/>
            <pc:sldMk cId="3207956653" sldId="272"/>
            <ac:picMk id="12" creationId="{79DEEF7F-0189-B24A-5B98-7A26E316E095}"/>
          </ac:picMkLst>
        </pc:picChg>
      </pc:sldChg>
      <pc:sldChg chg="addSp delSp modSp add mod">
        <pc:chgData name="Mayfield,Charles R" userId="8117459c-4ee8-43d5-916c-0bdddb72ce10" providerId="ADAL" clId="{BF34410F-45C6-4FE6-969D-36C898926A88}" dt="2023-11-01T22:42:33.862" v="2684" actId="1076"/>
        <pc:sldMkLst>
          <pc:docMk/>
          <pc:sldMk cId="2675919081" sldId="273"/>
        </pc:sldMkLst>
        <pc:spChg chg="mod">
          <ac:chgData name="Mayfield,Charles R" userId="8117459c-4ee8-43d5-916c-0bdddb72ce10" providerId="ADAL" clId="{BF34410F-45C6-4FE6-969D-36C898926A88}" dt="2023-11-01T22:41:57.047" v="2679" actId="20577"/>
          <ac:spMkLst>
            <pc:docMk/>
            <pc:sldMk cId="2675919081" sldId="273"/>
            <ac:spMk id="5" creationId="{E7A7BAB9-0750-5493-E844-9F2987DC3EF2}"/>
          </ac:spMkLst>
        </pc:spChg>
        <pc:picChg chg="add mod">
          <ac:chgData name="Mayfield,Charles R" userId="8117459c-4ee8-43d5-916c-0bdddb72ce10" providerId="ADAL" clId="{BF34410F-45C6-4FE6-969D-36C898926A88}" dt="2023-11-01T22:42:33.862" v="2684" actId="1076"/>
          <ac:picMkLst>
            <pc:docMk/>
            <pc:sldMk cId="2675919081" sldId="273"/>
            <ac:picMk id="6" creationId="{3D98C688-FB0E-8DFD-2937-E421C9C5E909}"/>
          </ac:picMkLst>
        </pc:picChg>
        <pc:picChg chg="del">
          <ac:chgData name="Mayfield,Charles R" userId="8117459c-4ee8-43d5-916c-0bdddb72ce10" providerId="ADAL" clId="{BF34410F-45C6-4FE6-969D-36C898926A88}" dt="2023-11-01T22:42:01.483" v="2680" actId="478"/>
          <ac:picMkLst>
            <pc:docMk/>
            <pc:sldMk cId="2675919081" sldId="273"/>
            <ac:picMk id="12" creationId="{79DEEF7F-0189-B24A-5B98-7A26E316E095}"/>
          </ac:picMkLst>
        </pc:picChg>
      </pc:sldChg>
      <pc:sldChg chg="delSp modSp new mod modNotesTx">
        <pc:chgData name="Mayfield,Charles R" userId="8117459c-4ee8-43d5-916c-0bdddb72ce10" providerId="ADAL" clId="{BF34410F-45C6-4FE6-969D-36C898926A88}" dt="2023-11-02T16:37:22.719" v="3484" actId="313"/>
        <pc:sldMkLst>
          <pc:docMk/>
          <pc:sldMk cId="2375813539" sldId="274"/>
        </pc:sldMkLst>
        <pc:spChg chg="mod">
          <ac:chgData name="Mayfield,Charles R" userId="8117459c-4ee8-43d5-916c-0bdddb72ce10" providerId="ADAL" clId="{BF34410F-45C6-4FE6-969D-36C898926A88}" dt="2023-11-02T16:34:40.942" v="3417" actId="1076"/>
          <ac:spMkLst>
            <pc:docMk/>
            <pc:sldMk cId="2375813539" sldId="274"/>
            <ac:spMk id="2" creationId="{DB65E7D9-32FA-192D-3DFA-4C3776D3958A}"/>
          </ac:spMkLst>
        </pc:spChg>
        <pc:spChg chg="mod">
          <ac:chgData name="Mayfield,Charles R" userId="8117459c-4ee8-43d5-916c-0bdddb72ce10" providerId="ADAL" clId="{BF34410F-45C6-4FE6-969D-36C898926A88}" dt="2023-11-02T16:34:46.073" v="3420" actId="1035"/>
          <ac:spMkLst>
            <pc:docMk/>
            <pc:sldMk cId="2375813539" sldId="274"/>
            <ac:spMk id="3" creationId="{FCB446A9-3A24-A2B4-DBAE-3C6FA3122055}"/>
          </ac:spMkLst>
        </pc:spChg>
        <pc:spChg chg="mod">
          <ac:chgData name="Mayfield,Charles R" userId="8117459c-4ee8-43d5-916c-0bdddb72ce10" providerId="ADAL" clId="{BF34410F-45C6-4FE6-969D-36C898926A88}" dt="2023-11-02T16:35:57.401" v="3436" actId="20577"/>
          <ac:spMkLst>
            <pc:docMk/>
            <pc:sldMk cId="2375813539" sldId="274"/>
            <ac:spMk id="4" creationId="{231509B3-1A42-B9E1-92CB-9ADE3BB99502}"/>
          </ac:spMkLst>
        </pc:spChg>
        <pc:spChg chg="del">
          <ac:chgData name="Mayfield,Charles R" userId="8117459c-4ee8-43d5-916c-0bdddb72ce10" providerId="ADAL" clId="{BF34410F-45C6-4FE6-969D-36C898926A88}" dt="2023-11-02T16:27:21.932" v="3277" actId="478"/>
          <ac:spMkLst>
            <pc:docMk/>
            <pc:sldMk cId="2375813539" sldId="274"/>
            <ac:spMk id="5" creationId="{C314CA5D-0126-B001-AD7C-B30BB5AD4949}"/>
          </ac:spMkLst>
        </pc:spChg>
        <pc:spChg chg="del">
          <ac:chgData name="Mayfield,Charles R" userId="8117459c-4ee8-43d5-916c-0bdddb72ce10" providerId="ADAL" clId="{BF34410F-45C6-4FE6-969D-36C898926A88}" dt="2023-11-02T16:27:23.467" v="3278" actId="478"/>
          <ac:spMkLst>
            <pc:docMk/>
            <pc:sldMk cId="2375813539" sldId="274"/>
            <ac:spMk id="6" creationId="{CB2B94DE-3AAC-B5CE-C24C-10B62008BFF9}"/>
          </ac:spMkLst>
        </pc:spChg>
      </pc:sldChg>
      <pc:sldChg chg="delSp modSp new mod">
        <pc:chgData name="Mayfield,Charles R" userId="8117459c-4ee8-43d5-916c-0bdddb72ce10" providerId="ADAL" clId="{BF34410F-45C6-4FE6-969D-36C898926A88}" dt="2023-11-02T17:04:52.702" v="4985" actId="20577"/>
        <pc:sldMkLst>
          <pc:docMk/>
          <pc:sldMk cId="592331620" sldId="275"/>
        </pc:sldMkLst>
        <pc:spChg chg="mod">
          <ac:chgData name="Mayfield,Charles R" userId="8117459c-4ee8-43d5-916c-0bdddb72ce10" providerId="ADAL" clId="{BF34410F-45C6-4FE6-969D-36C898926A88}" dt="2023-11-02T16:22:02.974" v="2954" actId="20577"/>
          <ac:spMkLst>
            <pc:docMk/>
            <pc:sldMk cId="592331620" sldId="275"/>
            <ac:spMk id="2" creationId="{7C5DE1CF-EEB9-B734-C809-FA2E0C43FB4A}"/>
          </ac:spMkLst>
        </pc:spChg>
        <pc:spChg chg="mod">
          <ac:chgData name="Mayfield,Charles R" userId="8117459c-4ee8-43d5-916c-0bdddb72ce10" providerId="ADAL" clId="{BF34410F-45C6-4FE6-969D-36C898926A88}" dt="2023-11-02T16:26:48.572" v="3269" actId="20577"/>
          <ac:spMkLst>
            <pc:docMk/>
            <pc:sldMk cId="592331620" sldId="275"/>
            <ac:spMk id="3" creationId="{5CE5AE28-BE9D-5C65-B7B8-96802D47E91A}"/>
          </ac:spMkLst>
        </pc:spChg>
        <pc:spChg chg="mod">
          <ac:chgData name="Mayfield,Charles R" userId="8117459c-4ee8-43d5-916c-0bdddb72ce10" providerId="ADAL" clId="{BF34410F-45C6-4FE6-969D-36C898926A88}" dt="2023-11-02T17:04:52.702" v="4985" actId="20577"/>
          <ac:spMkLst>
            <pc:docMk/>
            <pc:sldMk cId="592331620" sldId="275"/>
            <ac:spMk id="4" creationId="{9C15A6EF-5AD8-A32F-270C-E3BA6E2CD6A5}"/>
          </ac:spMkLst>
        </pc:spChg>
        <pc:spChg chg="del">
          <ac:chgData name="Mayfield,Charles R" userId="8117459c-4ee8-43d5-916c-0bdddb72ce10" providerId="ADAL" clId="{BF34410F-45C6-4FE6-969D-36C898926A88}" dt="2023-11-02T16:24:33.041" v="3129" actId="478"/>
          <ac:spMkLst>
            <pc:docMk/>
            <pc:sldMk cId="592331620" sldId="275"/>
            <ac:spMk id="5" creationId="{858E9DBB-8423-DB9A-405D-FEC862B738B0}"/>
          </ac:spMkLst>
        </pc:spChg>
        <pc:spChg chg="del">
          <ac:chgData name="Mayfield,Charles R" userId="8117459c-4ee8-43d5-916c-0bdddb72ce10" providerId="ADAL" clId="{BF34410F-45C6-4FE6-969D-36C898926A88}" dt="2023-11-02T16:24:34.318" v="3130" actId="478"/>
          <ac:spMkLst>
            <pc:docMk/>
            <pc:sldMk cId="592331620" sldId="275"/>
            <ac:spMk id="6" creationId="{C1A1D58E-9945-9D46-A59C-28C529A7FFB6}"/>
          </ac:spMkLst>
        </pc:spChg>
      </pc:sldChg>
      <pc:sldChg chg="new del">
        <pc:chgData name="Mayfield,Charles R" userId="8117459c-4ee8-43d5-916c-0bdddb72ce10" providerId="ADAL" clId="{BF34410F-45C6-4FE6-969D-36C898926A88}" dt="2023-11-02T16:29:30.481" v="3329" actId="2696"/>
        <pc:sldMkLst>
          <pc:docMk/>
          <pc:sldMk cId="899237079" sldId="276"/>
        </pc:sldMkLst>
      </pc:sldChg>
      <pc:sldChg chg="modSp add mod modNotesTx">
        <pc:chgData name="Mayfield,Charles R" userId="8117459c-4ee8-43d5-916c-0bdddb72ce10" providerId="ADAL" clId="{BF34410F-45C6-4FE6-969D-36C898926A88}" dt="2023-11-02T16:40:47.492" v="3535" actId="20577"/>
        <pc:sldMkLst>
          <pc:docMk/>
          <pc:sldMk cId="1248673126" sldId="276"/>
        </pc:sldMkLst>
        <pc:spChg chg="mod">
          <ac:chgData name="Mayfield,Charles R" userId="8117459c-4ee8-43d5-916c-0bdddb72ce10" providerId="ADAL" clId="{BF34410F-45C6-4FE6-969D-36C898926A88}" dt="2023-11-02T16:36:29.515" v="3457" actId="20577"/>
          <ac:spMkLst>
            <pc:docMk/>
            <pc:sldMk cId="1248673126" sldId="276"/>
            <ac:spMk id="3" creationId="{FCB446A9-3A24-A2B4-DBAE-3C6FA3122055}"/>
          </ac:spMkLst>
        </pc:spChg>
        <pc:spChg chg="mod">
          <ac:chgData name="Mayfield,Charles R" userId="8117459c-4ee8-43d5-916c-0bdddb72ce10" providerId="ADAL" clId="{BF34410F-45C6-4FE6-969D-36C898926A88}" dt="2023-11-02T16:40:31.047" v="3512" actId="20577"/>
          <ac:spMkLst>
            <pc:docMk/>
            <pc:sldMk cId="1248673126" sldId="276"/>
            <ac:spMk id="4" creationId="{231509B3-1A42-B9E1-92CB-9ADE3BB99502}"/>
          </ac:spMkLst>
        </pc:spChg>
      </pc:sldChg>
      <pc:sldChg chg="modSp add del mod">
        <pc:chgData name="Mayfield,Charles R" userId="8117459c-4ee8-43d5-916c-0bdddb72ce10" providerId="ADAL" clId="{BF34410F-45C6-4FE6-969D-36C898926A88}" dt="2023-11-02T16:36:11.497" v="3437" actId="2696"/>
        <pc:sldMkLst>
          <pc:docMk/>
          <pc:sldMk cId="1707024249" sldId="276"/>
        </pc:sldMkLst>
        <pc:spChg chg="mod">
          <ac:chgData name="Mayfield,Charles R" userId="8117459c-4ee8-43d5-916c-0bdddb72ce10" providerId="ADAL" clId="{BF34410F-45C6-4FE6-969D-36C898926A88}" dt="2023-11-02T16:29:43.659" v="3349" actId="20577"/>
          <ac:spMkLst>
            <pc:docMk/>
            <pc:sldMk cId="1707024249" sldId="276"/>
            <ac:spMk id="3" creationId="{FCB446A9-3A24-A2B4-DBAE-3C6FA3122055}"/>
          </ac:spMkLst>
        </pc:spChg>
      </pc:sldChg>
      <pc:sldChg chg="modSp add mod">
        <pc:chgData name="Mayfield,Charles R" userId="8117459c-4ee8-43d5-916c-0bdddb72ce10" providerId="ADAL" clId="{BF34410F-45C6-4FE6-969D-36C898926A88}" dt="2023-11-02T16:44:56.034" v="4008" actId="313"/>
        <pc:sldMkLst>
          <pc:docMk/>
          <pc:sldMk cId="1796642029" sldId="277"/>
        </pc:sldMkLst>
        <pc:spChg chg="mod">
          <ac:chgData name="Mayfield,Charles R" userId="8117459c-4ee8-43d5-916c-0bdddb72ce10" providerId="ADAL" clId="{BF34410F-45C6-4FE6-969D-36C898926A88}" dt="2023-11-02T16:41:20.896" v="3556" actId="20577"/>
          <ac:spMkLst>
            <pc:docMk/>
            <pc:sldMk cId="1796642029" sldId="277"/>
            <ac:spMk id="3" creationId="{717267BA-B154-8E50-C760-B8CBBF1F579F}"/>
          </ac:spMkLst>
        </pc:spChg>
        <pc:spChg chg="mod">
          <ac:chgData name="Mayfield,Charles R" userId="8117459c-4ee8-43d5-916c-0bdddb72ce10" providerId="ADAL" clId="{BF34410F-45C6-4FE6-969D-36C898926A88}" dt="2023-11-02T16:44:56.034" v="4008" actId="313"/>
          <ac:spMkLst>
            <pc:docMk/>
            <pc:sldMk cId="1796642029" sldId="277"/>
            <ac:spMk id="4" creationId="{2C723A23-48C4-C54F-5133-731430EE27CD}"/>
          </ac:spMkLst>
        </pc:spChg>
      </pc:sldChg>
      <pc:sldChg chg="addSp modSp new mod">
        <pc:chgData name="Mayfield,Charles R" userId="8117459c-4ee8-43d5-916c-0bdddb72ce10" providerId="ADAL" clId="{BF34410F-45C6-4FE6-969D-36C898926A88}" dt="2023-11-03T21:20:46.392" v="5234" actId="1035"/>
        <pc:sldMkLst>
          <pc:docMk/>
          <pc:sldMk cId="17757370" sldId="278"/>
        </pc:sldMkLst>
        <pc:spChg chg="mod">
          <ac:chgData name="Mayfield,Charles R" userId="8117459c-4ee8-43d5-916c-0bdddb72ce10" providerId="ADAL" clId="{BF34410F-45C6-4FE6-969D-36C898926A88}" dt="2023-11-03T21:19:54.058" v="5188" actId="14100"/>
          <ac:spMkLst>
            <pc:docMk/>
            <pc:sldMk cId="17757370" sldId="278"/>
            <ac:spMk id="2" creationId="{2C4D550A-AB62-6F6F-38A2-5F34417901AC}"/>
          </ac:spMkLst>
        </pc:spChg>
        <pc:spChg chg="add mod">
          <ac:chgData name="Mayfield,Charles R" userId="8117459c-4ee8-43d5-916c-0bdddb72ce10" providerId="ADAL" clId="{BF34410F-45C6-4FE6-969D-36C898926A88}" dt="2023-11-03T21:20:46.392" v="5234" actId="1035"/>
          <ac:spMkLst>
            <pc:docMk/>
            <pc:sldMk cId="17757370" sldId="278"/>
            <ac:spMk id="8" creationId="{52C568B0-67D2-C3CE-9F67-3444E807B199}"/>
          </ac:spMkLst>
        </pc:spChg>
        <pc:picChg chg="add mod">
          <ac:chgData name="Mayfield,Charles R" userId="8117459c-4ee8-43d5-916c-0bdddb72ce10" providerId="ADAL" clId="{BF34410F-45C6-4FE6-969D-36C898926A88}" dt="2023-11-03T21:20:10.915" v="5193" actId="1076"/>
          <ac:picMkLst>
            <pc:docMk/>
            <pc:sldMk cId="17757370" sldId="278"/>
            <ac:picMk id="6" creationId="{20782DB1-8B36-C7A8-DDD2-00BCA63549D3}"/>
          </ac:picMkLst>
        </pc:picChg>
      </pc:sldChg>
      <pc:sldChg chg="modSp new del mod">
        <pc:chgData name="Mayfield,Charles R" userId="8117459c-4ee8-43d5-916c-0bdddb72ce10" providerId="ADAL" clId="{BF34410F-45C6-4FE6-969D-36C898926A88}" dt="2023-11-02T16:54:21.648" v="4709" actId="680"/>
        <pc:sldMkLst>
          <pc:docMk/>
          <pc:sldMk cId="598465244" sldId="278"/>
        </pc:sldMkLst>
        <pc:spChg chg="mod">
          <ac:chgData name="Mayfield,Charles R" userId="8117459c-4ee8-43d5-916c-0bdddb72ce10" providerId="ADAL" clId="{BF34410F-45C6-4FE6-969D-36C898926A88}" dt="2023-11-02T16:54:20.824" v="4708" actId="20577"/>
          <ac:spMkLst>
            <pc:docMk/>
            <pc:sldMk cId="598465244" sldId="278"/>
            <ac:spMk id="2" creationId="{82270946-6B9D-1D08-4253-18F72FD337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831A09-D77B-4ED5-B05D-B1719C175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28C0F-912C-4A6C-911D-00DB35A45D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7C60-07E6-434C-AA3F-95A57C0DFB5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5C79C-8668-4337-BDF4-C48E317F1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96CB5-81D0-4B23-89AF-6DF25B989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C944-EA10-4C12-B469-338D9785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9657-313A-4F1A-9592-CECCCE7B7F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6BD23-7B7C-447C-B089-8ABDDD375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Estimated savings of $150K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6BD23-7B7C-447C-B089-8ABDDD375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Estimated savings $175K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6BD23-7B7C-447C-B089-8ABDDD3758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~$250K needed to hold harmless, potential for $325K in gross savings, net potential savings $75K.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6BD23-7B7C-447C-B089-8ABDDD375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6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57B1470F-7572-4BBD-A89A-00779F4BDAD7}"/>
              </a:ext>
            </a:extLst>
          </p:cNvPr>
          <p:cNvSpPr/>
          <p:nvPr userDrawn="1"/>
        </p:nvSpPr>
        <p:spPr>
          <a:xfrm>
            <a:off x="-13993" y="-93869"/>
            <a:ext cx="12192000" cy="1845291"/>
          </a:xfrm>
          <a:prstGeom prst="roundRect">
            <a:avLst>
              <a:gd name="adj" fmla="val 3362"/>
            </a:avLst>
          </a:prstGeom>
          <a:solidFill>
            <a:srgbClr val="0C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06F6438-885A-4D4B-AB05-3F5B4BBA9D9C}"/>
              </a:ext>
            </a:extLst>
          </p:cNvPr>
          <p:cNvGrpSpPr>
            <a:grpSpLocks noChangeAspect="1"/>
          </p:cNvGrpSpPr>
          <p:nvPr userDrawn="1"/>
        </p:nvGrpSpPr>
        <p:grpSpPr bwMode="hidden">
          <a:xfrm>
            <a:off x="13993" y="1183735"/>
            <a:ext cx="12192000" cy="1031226"/>
            <a:chOff x="-3905251" y="4294188"/>
            <a:chExt cx="13027839" cy="1892300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EAF2165-8F24-4F8A-89AC-BB0A3B1200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FE45FF-710D-44BB-9D1A-F9C95863D5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1D7F4267-79C3-44B8-83CF-D6743CBE4F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C4F7C35C-586D-4488-98EB-BF63199925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8" name="Freeform 10">
              <a:extLst>
                <a:ext uri="{FF2B5EF4-FFF2-40B4-BE49-F238E27FC236}">
                  <a16:creationId xmlns:a16="http://schemas.microsoft.com/office/drawing/2014/main" id="{0DAF8B63-4FA2-46E4-966C-3735877781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F3FF162-FBCF-4A6C-9374-47CD1C12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0630" y="4741739"/>
            <a:ext cx="5561814" cy="918693"/>
          </a:xfrm>
          <a:prstGeom prst="rect">
            <a:avLst/>
          </a:prstGeom>
          <a:ln w="12700" cap="flat" cmpd="dbl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add: Presented by, company, job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442B0-6929-43DD-8892-B45C178FC2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257121" y="6239074"/>
            <a:ext cx="1406949" cy="365124"/>
          </a:xfrm>
        </p:spPr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E317CFDC-87DA-4E85-A83A-2BA3230EF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305" y="6239074"/>
            <a:ext cx="988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AAAD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52454710-398E-437F-B6B2-80D20A2275E7}" type="datetime1">
              <a:rPr lang="en-US" smtClean="0"/>
              <a:pPr/>
              <a:t>11/3/2023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0843DD-E825-4CCC-9386-5CA8884AF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90" y="152400"/>
            <a:ext cx="4340650" cy="6791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5C7ABB-2F2C-4098-B8F1-85C4D500E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96" y="77351"/>
            <a:ext cx="988894" cy="1079565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3FA78F0F-6269-466A-BAE5-D461D99C4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0630" y="2398825"/>
            <a:ext cx="5641245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add: Title</a:t>
            </a:r>
          </a:p>
        </p:txBody>
      </p:sp>
    </p:spTree>
    <p:extLst>
      <p:ext uri="{BB962C8B-B14F-4D97-AF65-F5344CB8AC3E}">
        <p14:creationId xmlns:p14="http://schemas.microsoft.com/office/powerpoint/2010/main" val="20152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EB65CE-BC38-4DD3-A9BE-D255BEA3D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953" y="255134"/>
            <a:ext cx="1096483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0118668-8E86-482B-8197-7068BA57A9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8143" y="1214929"/>
            <a:ext cx="10672646" cy="433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AC8106-1DF0-4E97-8971-16561EA0C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141" y="1815188"/>
            <a:ext cx="10672645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ECEA4F-2903-49BE-9F56-6F6BDC8E34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8141" y="3302645"/>
            <a:ext cx="10672646" cy="4317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B92B534-1687-4F9E-B39F-84374272E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8141" y="4006863"/>
            <a:ext cx="10672645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79EAB0-2E64-4CCF-95F8-A7A9730B50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385C-7B38-4813-95CC-80CFD27ED8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01A68-5E08-477E-A15B-358707D3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28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ent | Images |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3E1E0-10A3-413E-BFB9-9C5364053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8E71-89A8-4A37-B5C2-09B385768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465C9-C3E2-447F-B185-D7CC445BC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5954" y="2714293"/>
            <a:ext cx="10952804" cy="248806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content, charts, graphics, etc.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AB6EF4D-ABB1-4471-8B22-BD8E911640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953" y="228600"/>
            <a:ext cx="1095280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3ECC0B-D146-48F8-B060-FE8E208406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954" y="1217159"/>
            <a:ext cx="10952804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1606C-B12C-4260-8578-912AD988C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549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|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015BB-3348-4F92-9602-40C77E03A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4F68F-122E-4144-BA97-911FE52C9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AB65FD4-ED4C-4A59-85A0-4EAE15777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5954" y="2849129"/>
            <a:ext cx="5101880" cy="25980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content in columns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F544694-0606-48C3-8CAE-8E431AEE9C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168" y="2849129"/>
            <a:ext cx="5394590" cy="25980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in columns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DFD4DDC-19DB-4B77-BC35-DE43F2E769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953" y="255134"/>
            <a:ext cx="1095280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B8F4063-56A0-4617-8CA1-80574F6E2D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5954" y="1112615"/>
            <a:ext cx="10952804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65C33-266B-4671-AB4F-8890F5128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927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90600" y="685800"/>
            <a:ext cx="713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more information, please contact: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59037" y="2702327"/>
            <a:ext cx="7273925" cy="1412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Name, Title, Phone, email address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2220" y="268462"/>
            <a:ext cx="334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6CECF5-BA40-4CC8-9FED-D131E69B82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35222F-6DBF-4888-A484-72C5CE597C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34B97-B44C-48A5-8163-84D040215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BDC6B-7C34-4108-8F6E-E4C8ADD386EC}"/>
              </a:ext>
            </a:extLst>
          </p:cNvPr>
          <p:cNvSpPr txBox="1"/>
          <p:nvPr userDrawn="1"/>
        </p:nvSpPr>
        <p:spPr>
          <a:xfrm rot="20884613">
            <a:off x="7163411" y="5459086"/>
            <a:ext cx="495383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51054970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13BCDB-B4D3-4570-B89D-F0FCE55749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772"/>
            <a:ext cx="12192000" cy="11207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03876" y="6258180"/>
            <a:ext cx="140694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AAAD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2023 MASFAP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16BAC-FEC7-4DC0-8A42-C60008AB6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637" y="6258179"/>
            <a:ext cx="421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AA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  <p:sldLayoutId id="2147483693" r:id="rId4"/>
    <p:sldLayoutId id="2147483691" r:id="rId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F138F7-276F-6009-7A88-D2019A977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2252" y="4212896"/>
            <a:ext cx="6858000" cy="1469432"/>
          </a:xfrm>
        </p:spPr>
        <p:txBody>
          <a:bodyPr/>
          <a:lstStyle/>
          <a:p>
            <a:r>
              <a:rPr lang="en-US" dirty="0"/>
              <a:t>Charles Mayfield</a:t>
            </a:r>
          </a:p>
          <a:p>
            <a:r>
              <a:rPr lang="en-US" dirty="0"/>
              <a:t>Director of Financial Assistance</a:t>
            </a:r>
          </a:p>
          <a:p>
            <a:r>
              <a:rPr lang="en-US" dirty="0"/>
              <a:t>Northwest Missouri State University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89977-28B6-0D51-AB89-7E222BAAFB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0A7F-D931-1F7F-194F-F0F0DE9075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454710-398E-437F-B6B2-80D20A2275E7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CDA31-5B9D-D7BB-1FBF-17D2BAF6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 and Tuition Promise</a:t>
            </a:r>
          </a:p>
        </p:txBody>
      </p:sp>
    </p:spTree>
    <p:extLst>
      <p:ext uri="{BB962C8B-B14F-4D97-AF65-F5344CB8AC3E}">
        <p14:creationId xmlns:p14="http://schemas.microsoft.com/office/powerpoint/2010/main" val="258964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BCE9F-031F-2B7F-DF91-D08FDD41B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Promise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67BA-B154-8E50-C760-B8CBBF1F57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8143" y="914400"/>
            <a:ext cx="10672646" cy="433397"/>
          </a:xfrm>
        </p:spPr>
        <p:txBody>
          <a:bodyPr/>
          <a:lstStyle/>
          <a:p>
            <a:r>
              <a:rPr lang="en-US" dirty="0"/>
              <a:t>Origin ~2002, with several iterations over the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23A23-48C4-C54F-5133-731430EE27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514659"/>
            <a:ext cx="10672645" cy="4280812"/>
          </a:xfrm>
        </p:spPr>
        <p:txBody>
          <a:bodyPr/>
          <a:lstStyle/>
          <a:p>
            <a:r>
              <a:rPr lang="en-US" sz="2000" dirty="0"/>
              <a:t>Incoming Freshmen are evaluated, cohort concept</a:t>
            </a:r>
          </a:p>
          <a:p>
            <a:r>
              <a:rPr lang="en-US" sz="2000" dirty="0"/>
              <a:t>Pell Grant eligible or family income &lt;= $65,000</a:t>
            </a:r>
          </a:p>
          <a:p>
            <a:r>
              <a:rPr lang="en-US" sz="2000" dirty="0"/>
              <a:t>In state</a:t>
            </a:r>
          </a:p>
          <a:p>
            <a:pPr lvl="1"/>
            <a:r>
              <a:rPr lang="en-US" sz="1800" dirty="0"/>
              <a:t>18 ACT and 2.5+ HS GPA or</a:t>
            </a:r>
          </a:p>
          <a:p>
            <a:pPr lvl="1"/>
            <a:r>
              <a:rPr lang="en-US" sz="1800" dirty="0"/>
              <a:t>2.75+ HS GPA</a:t>
            </a:r>
          </a:p>
          <a:p>
            <a:r>
              <a:rPr lang="en-US" sz="2000" dirty="0"/>
              <a:t>Out of state</a:t>
            </a:r>
          </a:p>
          <a:p>
            <a:pPr lvl="1"/>
            <a:r>
              <a:rPr lang="en-US" sz="1800" dirty="0"/>
              <a:t>Pay in state tuition using Bearcat Advantage tuition waiver</a:t>
            </a:r>
          </a:p>
          <a:p>
            <a:pPr lvl="1"/>
            <a:r>
              <a:rPr lang="en-US" sz="1800" dirty="0"/>
              <a:t>Sliding scale eligibility through 2023-24</a:t>
            </a:r>
          </a:p>
          <a:p>
            <a:pPr lvl="1"/>
            <a:r>
              <a:rPr lang="en-US" sz="1800" dirty="0"/>
              <a:t>2.75+ HS GPA beginning with 2024-25</a:t>
            </a:r>
          </a:p>
          <a:p>
            <a:r>
              <a:rPr lang="en-US" sz="2000" dirty="0">
                <a:solidFill>
                  <a:srgbClr val="474747"/>
                </a:solidFill>
              </a:rPr>
              <a:t>F</a:t>
            </a:r>
            <a:r>
              <a:rPr lang="en-US" sz="2000" b="0" i="0" dirty="0">
                <a:solidFill>
                  <a:srgbClr val="474747"/>
                </a:solidFill>
                <a:effectLst/>
                <a:latin typeface="Verdana" panose="020B0604030504040204" pitchFamily="34" charset="0"/>
              </a:rPr>
              <a:t>ills gap between the cost of tuition and standard fees minus all federal, state, and institutional funds</a:t>
            </a:r>
          </a:p>
          <a:p>
            <a:pPr lvl="1"/>
            <a:r>
              <a:rPr lang="en-US" sz="1800" dirty="0">
                <a:solidFill>
                  <a:srgbClr val="474747"/>
                </a:solidFill>
              </a:rPr>
              <a:t>Initial calculation is for 15 credits/term, increase for 16+ hours, don’t adjust down</a:t>
            </a:r>
            <a:endParaRPr lang="en-US" sz="1800" b="0" i="0" dirty="0">
              <a:solidFill>
                <a:srgbClr val="474747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8847EB-FC38-5E3D-8D8E-AF236ACB025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86C13D-BA7E-E0BF-9664-84A0BF66290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9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BCE9F-031F-2B7F-DF91-D08FDD41B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Promise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67BA-B154-8E50-C760-B8CBBF1F57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Renewal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23A23-48C4-C54F-5133-731430EE27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280812"/>
          </a:xfrm>
        </p:spPr>
        <p:txBody>
          <a:bodyPr/>
          <a:lstStyle/>
          <a:p>
            <a:r>
              <a:rPr lang="en-US" dirty="0"/>
              <a:t>Remain Pell Grant eligible or family income &lt;= $65,000</a:t>
            </a:r>
          </a:p>
          <a:p>
            <a:r>
              <a:rPr lang="en-US" dirty="0"/>
              <a:t>In state</a:t>
            </a:r>
          </a:p>
          <a:p>
            <a:pPr lvl="1"/>
            <a:r>
              <a:rPr lang="en-US" sz="2000" dirty="0"/>
              <a:t>2.0 cumulative Northwest GPA</a:t>
            </a:r>
          </a:p>
          <a:p>
            <a:pPr lvl="1"/>
            <a:r>
              <a:rPr lang="en-US" sz="2000" dirty="0"/>
              <a:t>24 Northwest hours earned in academic year</a:t>
            </a:r>
          </a:p>
          <a:p>
            <a:pPr lvl="2"/>
            <a:r>
              <a:rPr lang="en-US" sz="1800" dirty="0"/>
              <a:t>12 NW hours earned if spring start</a:t>
            </a:r>
          </a:p>
          <a:p>
            <a:r>
              <a:rPr lang="en-US" dirty="0"/>
              <a:t>Out of state</a:t>
            </a:r>
          </a:p>
          <a:p>
            <a:pPr lvl="1"/>
            <a:r>
              <a:rPr lang="en-US" sz="2000" dirty="0"/>
              <a:t>Remain eligible to pay in-state tuition rate</a:t>
            </a:r>
          </a:p>
          <a:p>
            <a:pPr lvl="2"/>
            <a:r>
              <a:rPr lang="en-US" sz="1800" dirty="0"/>
              <a:t>3.0 cumulative Northwest GPA</a:t>
            </a:r>
          </a:p>
          <a:p>
            <a:pPr lvl="1"/>
            <a:r>
              <a:rPr lang="en-US" sz="2000" dirty="0"/>
              <a:t>24 Northwest hours earned in academic year</a:t>
            </a:r>
          </a:p>
          <a:p>
            <a:r>
              <a:rPr lang="en-US" dirty="0">
                <a:solidFill>
                  <a:srgbClr val="474747"/>
                </a:solidFill>
              </a:rPr>
              <a:t>4-year renewal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8847EB-FC38-5E3D-8D8E-AF236ACB025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86C13D-BA7E-E0BF-9664-84A0BF66290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4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Continuing Northwest Promise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Average	Median</a:t>
            </a:r>
          </a:p>
          <a:p>
            <a:pPr marL="0" indent="0">
              <a:buNone/>
            </a:pPr>
            <a:r>
              <a:rPr lang="en-US" dirty="0"/>
              <a:t>EFC 	1,578		728</a:t>
            </a:r>
          </a:p>
          <a:p>
            <a:pPr marL="0" indent="0">
              <a:buNone/>
            </a:pPr>
            <a:r>
              <a:rPr lang="en-US" dirty="0"/>
              <a:t>SAI	298		(1,500)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Zero EFC		117 students</a:t>
            </a:r>
          </a:p>
          <a:p>
            <a:pPr marL="0" indent="0">
              <a:buNone/>
            </a:pPr>
            <a:r>
              <a:rPr lang="en-US" dirty="0"/>
              <a:t>&lt;= zero SAI	227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SAI &gt;= EFC	30 students</a:t>
            </a:r>
          </a:p>
          <a:p>
            <a:pPr marL="0" indent="0">
              <a:buNone/>
            </a:pPr>
            <a:r>
              <a:rPr lang="en-US" dirty="0"/>
              <a:t>SAI &lt; EFC		298 students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3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Continuing Northwest Promise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EFC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326 Pell Grant-eligible students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~$1.7M received</a:t>
            </a:r>
          </a:p>
          <a:p>
            <a:pPr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SAI</a:t>
            </a:r>
          </a:p>
          <a:p>
            <a:pPr lvl="1"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321 Pell Grant-eligible students (~2% decrease)</a:t>
            </a:r>
          </a:p>
          <a:p>
            <a:pPr lvl="1"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$</a:t>
            </a: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2M received (~17% increase)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4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Freshmen Northwest Promise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Average	Median</a:t>
            </a:r>
          </a:p>
          <a:p>
            <a:pPr marL="0" indent="0">
              <a:buNone/>
            </a:pPr>
            <a:r>
              <a:rPr lang="en-US" dirty="0"/>
              <a:t>EFC 	1,508		249</a:t>
            </a:r>
          </a:p>
          <a:p>
            <a:pPr marL="0" indent="0">
              <a:buNone/>
            </a:pPr>
            <a:r>
              <a:rPr lang="en-US" dirty="0"/>
              <a:t>SAI	2,547*	(1,500)	</a:t>
            </a:r>
          </a:p>
          <a:p>
            <a:pPr marL="0" indent="0">
              <a:buNone/>
            </a:pPr>
            <a:r>
              <a:rPr lang="en-US" sz="1800" dirty="0"/>
              <a:t>	*one student with EFC 0 and calculated SAI ~1.9 million</a:t>
            </a:r>
          </a:p>
          <a:p>
            <a:pPr marL="0" indent="0">
              <a:buNone/>
            </a:pPr>
            <a:r>
              <a:rPr lang="en-US" dirty="0"/>
              <a:t>Zero EFC		353 students</a:t>
            </a:r>
          </a:p>
          <a:p>
            <a:pPr marL="0" indent="0">
              <a:buNone/>
            </a:pPr>
            <a:r>
              <a:rPr lang="en-US" dirty="0"/>
              <a:t>&lt;= zero SAI	542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SAI &gt;= EFC	75 students</a:t>
            </a:r>
          </a:p>
          <a:p>
            <a:pPr marL="0" indent="0">
              <a:buNone/>
            </a:pPr>
            <a:r>
              <a:rPr lang="en-US" dirty="0"/>
              <a:t>SAI &lt; EFC		695 students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5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Freshmen Northwest Promise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EFC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766 Pell Grant-eligible students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~$4.1M received</a:t>
            </a:r>
          </a:p>
          <a:p>
            <a:pPr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SAI</a:t>
            </a:r>
          </a:p>
          <a:p>
            <a:pPr lvl="1"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754 Pell Grant-eligible students (~2% increase)</a:t>
            </a:r>
          </a:p>
          <a:p>
            <a:pPr lvl="1"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$4.7</a:t>
            </a: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M received (~15% increase)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DE1CF-EEB9-B734-C809-FA2E0C43F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Promise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5AE28-BE9D-5C65-B7B8-96802D47E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What if a student already has tuition and fee covered?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5A6EF-5AD8-A32F-270C-E3BA6E2CD6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3595012"/>
          </a:xfrm>
        </p:spPr>
        <p:txBody>
          <a:bodyPr/>
          <a:lstStyle/>
          <a:p>
            <a:r>
              <a:rPr lang="en-US" dirty="0"/>
              <a:t>212 of 770 (27%) offered freshmen don’t have a calculated award, 30 hours of tuition/fees already covered.</a:t>
            </a:r>
          </a:p>
          <a:p>
            <a:r>
              <a:rPr lang="en-US" dirty="0"/>
              <a:t>70 of 302 (23%) enrolled freshmen don’t have a calculated Promise award.</a:t>
            </a:r>
          </a:p>
          <a:p>
            <a:r>
              <a:rPr lang="en-US" dirty="0"/>
              <a:t>81 of 314 (26%) enrolled continuing students don’t have a calculated Promise award.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79A280-BBE7-3109-DD11-86AE14041B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4E59C7-CB9D-DFE2-6056-035ED6FF6A9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3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5E7D9-32FA-192D-3DFA-4C3776D39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Promise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46A9-3A24-A2B4-DBAE-3C6FA3122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8143" y="990600"/>
            <a:ext cx="10672646" cy="433397"/>
          </a:xfrm>
        </p:spPr>
        <p:txBody>
          <a:bodyPr/>
          <a:lstStyle/>
          <a:p>
            <a:r>
              <a:rPr lang="en-US" dirty="0"/>
              <a:t>Incoming Freshmen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509B3-1A42-B9E1-92CB-9ADE3BB99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590859"/>
            <a:ext cx="10672645" cy="4128412"/>
          </a:xfrm>
        </p:spPr>
        <p:txBody>
          <a:bodyPr/>
          <a:lstStyle/>
          <a:p>
            <a:r>
              <a:rPr lang="en-US" dirty="0"/>
              <a:t>With EFC</a:t>
            </a:r>
          </a:p>
          <a:p>
            <a:pPr lvl="1"/>
            <a:r>
              <a:rPr lang="en-US" dirty="0"/>
              <a:t>Offered $1.55M to 559 students</a:t>
            </a:r>
          </a:p>
          <a:p>
            <a:pPr lvl="1"/>
            <a:r>
              <a:rPr lang="en-US" dirty="0"/>
              <a:t>Average offered award $2,780</a:t>
            </a:r>
          </a:p>
          <a:p>
            <a:pPr lvl="1"/>
            <a:r>
              <a:rPr lang="en-US" dirty="0"/>
              <a:t>Paid $689K to 233 students</a:t>
            </a:r>
          </a:p>
          <a:p>
            <a:pPr lvl="1"/>
            <a:r>
              <a:rPr lang="en-US" dirty="0"/>
              <a:t>Average paid award $2,960</a:t>
            </a:r>
          </a:p>
          <a:p>
            <a:r>
              <a:rPr lang="en-US" dirty="0"/>
              <a:t>With SAI</a:t>
            </a:r>
          </a:p>
          <a:p>
            <a:pPr lvl="1"/>
            <a:r>
              <a:rPr lang="en-US" dirty="0"/>
              <a:t>Would offer $1.19M to 510 students</a:t>
            </a:r>
          </a:p>
          <a:p>
            <a:pPr lvl="1"/>
            <a:r>
              <a:rPr lang="en-US" dirty="0"/>
              <a:t>Average award $2,340</a:t>
            </a:r>
          </a:p>
          <a:p>
            <a:pPr lvl="1"/>
            <a:r>
              <a:rPr lang="en-US" dirty="0"/>
              <a:t>Paid $532K to 207 students</a:t>
            </a:r>
          </a:p>
          <a:p>
            <a:pPr lvl="1"/>
            <a:r>
              <a:rPr lang="en-US" dirty="0"/>
              <a:t>Average paid award $2,570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3DE6D7-5782-BEBB-944B-CDD5F4DC0D4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D78A08-E3BD-A320-6424-912F515530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5E7D9-32FA-192D-3DFA-4C3776D39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Promise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46A9-3A24-A2B4-DBAE-3C6FA3122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8143" y="990600"/>
            <a:ext cx="10672646" cy="433397"/>
          </a:xfrm>
        </p:spPr>
        <p:txBody>
          <a:bodyPr/>
          <a:lstStyle/>
          <a:p>
            <a:r>
              <a:rPr lang="en-US" dirty="0"/>
              <a:t>Continuing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509B3-1A42-B9E1-92CB-9ADE3BB99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590859"/>
            <a:ext cx="10672645" cy="4128412"/>
          </a:xfrm>
        </p:spPr>
        <p:txBody>
          <a:bodyPr/>
          <a:lstStyle/>
          <a:p>
            <a:r>
              <a:rPr lang="en-US" dirty="0"/>
              <a:t>With EFC</a:t>
            </a:r>
          </a:p>
          <a:p>
            <a:pPr lvl="1"/>
            <a:r>
              <a:rPr lang="en-US" dirty="0"/>
              <a:t>Paid $770K to 233 students</a:t>
            </a:r>
          </a:p>
          <a:p>
            <a:pPr lvl="1"/>
            <a:r>
              <a:rPr lang="en-US" dirty="0"/>
              <a:t>Average paid award $3,300</a:t>
            </a:r>
          </a:p>
          <a:p>
            <a:r>
              <a:rPr lang="en-US" dirty="0"/>
              <a:t>With SAI</a:t>
            </a:r>
          </a:p>
          <a:p>
            <a:pPr lvl="1"/>
            <a:r>
              <a:rPr lang="en-US" dirty="0"/>
              <a:t>Paid $595K to 206 students</a:t>
            </a:r>
          </a:p>
          <a:p>
            <a:pPr lvl="1"/>
            <a:r>
              <a:rPr lang="en-US" dirty="0"/>
              <a:t>Average paid award $2,890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3DE6D7-5782-BEBB-944B-CDD5F4DC0D4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D78A08-E3BD-A320-6424-912F515530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C49A9-D630-950E-F4AE-5542901E5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those who lose Pell Grant-eligibility?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42AC5-98B0-B93B-9EAD-DA8BC1E014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All undergraduate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72EC7-5F1D-1D7E-612C-9F26FD9780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r>
              <a:rPr lang="en-US" dirty="0"/>
              <a:t>~ 60 students are no longer Pell Grant-eligible</a:t>
            </a:r>
          </a:p>
          <a:p>
            <a:r>
              <a:rPr lang="en-US" dirty="0"/>
              <a:t>15 freshmen Promise students and would need ~$107 to replace lost Pell and Promise funding</a:t>
            </a:r>
          </a:p>
          <a:p>
            <a:r>
              <a:rPr lang="en-US" dirty="0"/>
              <a:t>&lt;10 continuing Promise students and would need ~$44K to replace lost Pell and Promise funding</a:t>
            </a:r>
          </a:p>
          <a:p>
            <a:r>
              <a:rPr lang="en-US" dirty="0"/>
              <a:t>37 students are not Promise-eligible and would need ~96K to replace lost Pell funding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ADBE7A-E30A-BDEF-0F86-0AC3A4DBC75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55E2E8-6FEC-064E-E5D6-6B769FEE31D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7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A213A-A563-738D-A132-7894D126B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Missouri State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CCAC-CD1F-6568-F52E-5CC168276D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Institutional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5596-F6B7-E920-F4BC-6AB602316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7"/>
            <a:ext cx="10672645" cy="3827883"/>
          </a:xfrm>
        </p:spPr>
        <p:txBody>
          <a:bodyPr/>
          <a:lstStyle/>
          <a:p>
            <a:r>
              <a:rPr lang="en-US" dirty="0"/>
              <a:t>4-year public located in Maryville, MO</a:t>
            </a:r>
          </a:p>
          <a:p>
            <a:r>
              <a:rPr lang="en-US" dirty="0"/>
              <a:t>Enrollment of ~10,000</a:t>
            </a:r>
          </a:p>
          <a:p>
            <a:pPr lvl="1"/>
            <a:r>
              <a:rPr lang="en-US" dirty="0"/>
              <a:t>~6,000 undergraduate students</a:t>
            </a:r>
          </a:p>
          <a:p>
            <a:pPr lvl="1"/>
            <a:r>
              <a:rPr lang="en-US" dirty="0"/>
              <a:t>~4,000 graduate students</a:t>
            </a:r>
          </a:p>
          <a:p>
            <a:r>
              <a:rPr lang="en-US" dirty="0"/>
              <a:t>In state COA ~$27,000</a:t>
            </a:r>
          </a:p>
          <a:p>
            <a:pPr lvl="1"/>
            <a:r>
              <a:rPr lang="en-US" dirty="0"/>
              <a:t>Tuition and fees ~$12,700 </a:t>
            </a:r>
          </a:p>
          <a:p>
            <a:r>
              <a:rPr lang="en-US" dirty="0"/>
              <a:t>Out of state COA ~$35,000</a:t>
            </a:r>
          </a:p>
          <a:p>
            <a:pPr lvl="1"/>
            <a:r>
              <a:rPr lang="en-US" dirty="0"/>
              <a:t>Tuition and fees ~$20,800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BA672E-774F-D4D2-D34B-C25F127D97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53D5F9-DCA4-3C96-16EF-E74B79FF88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D550A-AB62-6F6F-38A2-5F3441790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581" y="1752600"/>
            <a:ext cx="5486819" cy="3810000"/>
          </a:xfrm>
        </p:spPr>
        <p:txBody>
          <a:bodyPr/>
          <a:lstStyle/>
          <a:p>
            <a:r>
              <a:rPr lang="en-US" sz="4400" dirty="0"/>
              <a:t>Questions?!?</a:t>
            </a:r>
          </a:p>
          <a:p>
            <a:endParaRPr lang="en-US" sz="4400" dirty="0"/>
          </a:p>
          <a:p>
            <a:r>
              <a:rPr lang="en-US" sz="2000" dirty="0"/>
              <a:t>Charles Mayfield</a:t>
            </a:r>
          </a:p>
          <a:p>
            <a:r>
              <a:rPr lang="en-US" sz="2000" dirty="0"/>
              <a:t>Director of Financial Assistance</a:t>
            </a:r>
          </a:p>
          <a:p>
            <a:r>
              <a:rPr lang="en-US" sz="2000" dirty="0"/>
              <a:t>Northwest Missouri State University</a:t>
            </a:r>
          </a:p>
          <a:p>
            <a:r>
              <a:rPr lang="en-US" sz="2000" dirty="0"/>
              <a:t>660.562.1138, mayfield@nwmissouri.edu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F1C91-05C5-74FD-CD22-F4CB605598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49C8B-56B9-9C95-631E-B5397F9AA6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82DB1-8B36-C7A8-DDD2-00BCA635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685800"/>
            <a:ext cx="4572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568B0-67D2-C3CE-9F67-3444E807B199}"/>
              </a:ext>
            </a:extLst>
          </p:cNvPr>
          <p:cNvSpPr txBox="1"/>
          <p:nvPr/>
        </p:nvSpPr>
        <p:spPr>
          <a:xfrm>
            <a:off x="6934200" y="76200"/>
            <a:ext cx="4841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Session Survey</a:t>
            </a:r>
          </a:p>
        </p:txBody>
      </p:sp>
    </p:spTree>
    <p:extLst>
      <p:ext uri="{BB962C8B-B14F-4D97-AF65-F5344CB8AC3E}">
        <p14:creationId xmlns:p14="http://schemas.microsoft.com/office/powerpoint/2010/main" val="177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A213A-A563-738D-A132-7894D126B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Northwest Missouri State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CCAC-CD1F-6568-F52E-5CC168276D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Institutional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5596-F6B7-E920-F4BC-6AB602316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7"/>
            <a:ext cx="10672645" cy="3827883"/>
          </a:xfrm>
        </p:spPr>
        <p:txBody>
          <a:bodyPr/>
          <a:lstStyle/>
          <a:p>
            <a:r>
              <a:rPr lang="en-US" dirty="0"/>
              <a:t>35% of Freshmen are Pell Grant-eligible</a:t>
            </a:r>
          </a:p>
          <a:p>
            <a:r>
              <a:rPr lang="en-US" dirty="0"/>
              <a:t>32% of Undergraduates are Pell Grant-eligible</a:t>
            </a:r>
          </a:p>
          <a:p>
            <a:r>
              <a:rPr lang="en-US" dirty="0"/>
              <a:t>Net Price -  Overall	~$14,000</a:t>
            </a:r>
          </a:p>
          <a:p>
            <a:pPr lvl="1"/>
            <a:r>
              <a:rPr lang="en-US" dirty="0"/>
              <a:t>By income band</a:t>
            </a:r>
          </a:p>
          <a:p>
            <a:pPr lvl="2"/>
            <a:r>
              <a:rPr lang="en-US" dirty="0"/>
              <a:t>$0-$30,000		~$10,900</a:t>
            </a:r>
          </a:p>
          <a:p>
            <a:pPr lvl="2"/>
            <a:r>
              <a:rPr lang="en-US" dirty="0"/>
              <a:t>$30,001-$48,000	~$10,800</a:t>
            </a:r>
          </a:p>
          <a:p>
            <a:pPr lvl="2"/>
            <a:r>
              <a:rPr lang="en-US" dirty="0"/>
              <a:t>$48,001-$75,000	~$12,000</a:t>
            </a:r>
          </a:p>
          <a:p>
            <a:pPr lvl="2"/>
            <a:r>
              <a:rPr lang="en-US" dirty="0"/>
              <a:t>$75,001-$110,000	~$15,800</a:t>
            </a:r>
          </a:p>
          <a:p>
            <a:pPr lvl="2"/>
            <a:r>
              <a:rPr lang="en-US" dirty="0"/>
              <a:t>$110,001 +		~$17,900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BA672E-774F-D4D2-D34B-C25F127D97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53D5F9-DCA4-3C96-16EF-E74B79FF88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1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All Undergraduate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Average</a:t>
            </a:r>
            <a:r>
              <a:rPr lang="en-US" dirty="0"/>
              <a:t>	</a:t>
            </a:r>
            <a:r>
              <a:rPr lang="en-US" u="sng" dirty="0"/>
              <a:t>Median</a:t>
            </a:r>
            <a:r>
              <a:rPr lang="en-US" dirty="0"/>
              <a:t>	</a:t>
            </a:r>
            <a:r>
              <a:rPr lang="en-US" u="sng" dirty="0"/>
              <a:t>Pell eligible</a:t>
            </a:r>
            <a:r>
              <a:rPr lang="en-US" dirty="0"/>
              <a:t>		</a:t>
            </a:r>
            <a:r>
              <a:rPr lang="en-US" u="sng" dirty="0"/>
              <a:t>Full Pell-eligible</a:t>
            </a:r>
          </a:p>
          <a:p>
            <a:pPr marL="0" indent="0">
              <a:buNone/>
            </a:pPr>
            <a:r>
              <a:rPr lang="en-US" dirty="0"/>
              <a:t>EFC 	21,721	10,822	2,077			873</a:t>
            </a:r>
          </a:p>
          <a:p>
            <a:pPr marL="0" indent="0">
              <a:buNone/>
            </a:pPr>
            <a:r>
              <a:rPr lang="en-US" dirty="0"/>
              <a:t>SAI	21,998	8,944		2,628			1,587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Zero EFC		881 students</a:t>
            </a:r>
          </a:p>
          <a:p>
            <a:pPr marL="0" indent="0">
              <a:buNone/>
            </a:pPr>
            <a:r>
              <a:rPr lang="en-US" dirty="0"/>
              <a:t>&lt;= zero SAI	1,587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SAI &gt;= EFC	1,491 students</a:t>
            </a:r>
          </a:p>
          <a:p>
            <a:pPr marL="0" indent="0">
              <a:buNone/>
            </a:pPr>
            <a:r>
              <a:rPr lang="en-US" dirty="0"/>
              <a:t>SAI &lt; EFC		4,039 students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0710A-ADB4-D625-E6D9-DA1C239F7AA7}"/>
              </a:ext>
            </a:extLst>
          </p:cNvPr>
          <p:cNvSpPr txBox="1"/>
          <p:nvPr/>
        </p:nvSpPr>
        <p:spPr>
          <a:xfrm>
            <a:off x="8085859" y="384129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*median Pell award using SAI matched max Pell award for all groups evaluated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9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All Undergraduate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EFC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2,077 Pell Grant-eligible students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~$11M received</a:t>
            </a:r>
          </a:p>
          <a:p>
            <a:pPr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SAI</a:t>
            </a:r>
          </a:p>
          <a:p>
            <a:pPr lvl="1"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2,628 Pell Grant-eligible students (~25% increase)</a:t>
            </a:r>
          </a:p>
          <a:p>
            <a:pPr lvl="1"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$14</a:t>
            </a: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.5M received (~30% increase)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*median Pell award using SAI matched max Pell award for all groups evaluated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time Freshmen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Average</a:t>
            </a:r>
            <a:r>
              <a:rPr lang="en-US" dirty="0"/>
              <a:t>	</a:t>
            </a:r>
            <a:r>
              <a:rPr lang="en-US" u="sng" dirty="0"/>
              <a:t>Median</a:t>
            </a:r>
            <a:r>
              <a:rPr lang="en-US" dirty="0"/>
              <a:t>	</a:t>
            </a:r>
            <a:r>
              <a:rPr lang="en-US" u="sng" dirty="0"/>
              <a:t>Pell eligible</a:t>
            </a:r>
            <a:r>
              <a:rPr lang="en-US" dirty="0"/>
              <a:t>		</a:t>
            </a:r>
            <a:r>
              <a:rPr lang="en-US" u="sng" dirty="0"/>
              <a:t>Full Pell-eligible</a:t>
            </a:r>
          </a:p>
          <a:p>
            <a:pPr marL="0" indent="0">
              <a:buNone/>
            </a:pPr>
            <a:r>
              <a:rPr lang="en-US" dirty="0"/>
              <a:t>EFC 	21,052	9,081		1,002			461</a:t>
            </a:r>
          </a:p>
          <a:p>
            <a:pPr marL="0" indent="0">
              <a:buNone/>
            </a:pPr>
            <a:r>
              <a:rPr lang="en-US" dirty="0"/>
              <a:t>SAI	20,470	6,633		1,256			769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Zero EFC		578 students</a:t>
            </a:r>
          </a:p>
          <a:p>
            <a:pPr marL="0" indent="0">
              <a:buNone/>
            </a:pPr>
            <a:r>
              <a:rPr lang="en-US" dirty="0"/>
              <a:t>&lt;= zero SAI	996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SAI &gt;= EFC	696 students</a:t>
            </a:r>
          </a:p>
          <a:p>
            <a:pPr marL="0" indent="0">
              <a:buNone/>
            </a:pPr>
            <a:r>
              <a:rPr lang="en-US" dirty="0"/>
              <a:t>SAI &lt; EFC		2,361 students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7D30E-E113-F57A-0859-99AE2DC0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NASFAA SAI Modeling Tool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0F7-ECDF-810F-28A8-A75A3F00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time Freshmen students with a FAFSA on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4442-71CC-CDE6-272A-2C5E636375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4052212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EFC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1,002 Pell Grant-eligible students</a:t>
            </a:r>
          </a:p>
          <a:p>
            <a:pPr lvl="1" indent="-28575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~$5.4M awarded</a:t>
            </a:r>
          </a:p>
          <a:p>
            <a:pPr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SAI</a:t>
            </a:r>
          </a:p>
          <a:p>
            <a:pPr lvl="1"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1,256 Pell Grant-eligible students (~20% increase)</a:t>
            </a:r>
          </a:p>
          <a:p>
            <a:pPr lvl="1">
              <a:buClr>
                <a:srgbClr val="4F81BD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~$</a:t>
            </a:r>
            <a:r>
              <a:rPr lang="en-US" dirty="0">
                <a:solidFill>
                  <a:prstClr val="black"/>
                </a:solidFill>
                <a:cs typeface="Open Sans" panose="020B0606030504020204" pitchFamily="34" charset="0"/>
              </a:rPr>
              <a:t>7M received (~29% increase)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2E8F8-A5AE-6821-B5EE-30AA37F8B60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A2996-BA46-B867-70D2-A866E84737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5FF172-88A0-A101-D241-FC6A9C709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B3D61-2309-47B2-F8FA-6DF7B480F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7BAB9-0750-5493-E844-9F2987DC3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Number in college impact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DEEF7F-0189-B24A-5B98-7A26E316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55041"/>
            <a:ext cx="7620000" cy="50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5FF172-88A0-A101-D241-FC6A9C709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B3D61-2309-47B2-F8FA-6DF7B480F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7BAB9-0750-5493-E844-9F2987DC3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# in college </a:t>
            </a:r>
            <a:r>
              <a:rPr lang="en-US" dirty="0" err="1"/>
              <a:t>cont</a:t>
            </a:r>
            <a:r>
              <a:rPr lang="en-US" dirty="0"/>
              <a:t>… another 4yr public ~40K undergrads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8C688-FB0E-8DFD-2937-E421C9C5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9799451" cy="50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10550</TotalTime>
  <Words>1121</Words>
  <Application>Microsoft Office PowerPoint</Application>
  <PresentationFormat>Widescreen</PresentationFormat>
  <Paragraphs>215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Bradley Hand ITC</vt:lpstr>
      <vt:lpstr>Calibri</vt:lpstr>
      <vt:lpstr>Candara</vt:lpstr>
      <vt:lpstr>Symbol</vt:lpstr>
      <vt:lpstr>Verdana</vt:lpstr>
      <vt:lpstr>Waveform</vt:lpstr>
      <vt:lpstr>SAI and Tuition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Dixon, Kathy - x3446</dc:creator>
  <cp:lastModifiedBy>Mayfield,Charles R</cp:lastModifiedBy>
  <cp:revision>152</cp:revision>
  <dcterms:created xsi:type="dcterms:W3CDTF">2015-06-16T15:51:15Z</dcterms:created>
  <dcterms:modified xsi:type="dcterms:W3CDTF">2023-11-03T21:20:56Z</dcterms:modified>
</cp:coreProperties>
</file>